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2C42D6-E18C-4129-A0F9-0B1C29772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B8672DA-0358-4215-BDF0-EA78792CA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FFEEF3C-66DE-42FA-829B-F925B138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DD468D-1C13-4910-914F-CD7D41C1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CF28AB-EC7D-4E29-A1C2-1EC2E7CC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9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529868-5190-4D45-A16B-2F9E0020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A102557-FF7C-4945-A03C-CD30896004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7C427B-0C2B-4286-943B-FC4D6261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4FAE0-8868-4506-9F56-A2D936D10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264573-87AA-41C6-BA66-7927ED94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90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A7A0F38-4232-4192-8B33-79B373CFC6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B1012A8-F9A4-43AC-8AA3-9B3C32C3F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E6797C4-6F2F-4EF5-A00B-1218B7B0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0058E4-978C-4165-9E02-8B6D6332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1260B4-76CC-4877-8D6D-4FE0EFD5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42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D4A972-F70F-45E7-A69C-7A5D1851F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291485-1B79-4EA2-9E5E-E2457BA7C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DAF7C6-26A0-4D7B-8E5B-EF0DD3CEB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319F1F1-79F9-4420-BF77-013E1387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C50E0E1-9261-4535-A2D4-DB4D1A0D4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0267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474EB2-05DA-4DBC-999E-5D2084211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9B66943-7BC6-43DB-94CB-5D00BFBE0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BACCBB-09C9-49A7-A6B2-9A86B7D9E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DD2BFA-0D3A-4112-B5F2-9D76DF3F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48AF64-B257-4B74-9E11-183093AF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4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D76506-7ABA-4F7B-880B-8A84522C8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DD287C-2513-4B75-84AE-B6B26DACB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E7AA52F-6506-4B00-BE14-F29769BE7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00457E-32C4-4F8C-95A0-7E54D16FC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1C3D619-7A6D-4416-AB21-28F38BD6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E7EA8A1-E782-4999-BFDA-E4CA6C1E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92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49BDFF-B941-439A-87A2-DD3B5ECB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2371DB-BE9C-4D3F-9863-AA9D70A9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C95EFB2-E8F4-4F4F-A905-3BF2C6BCE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3921B40-C3AB-4317-8D67-56BAE3089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4999173-8F25-441B-BEE3-DC4DC3574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A56351-26E5-4C91-806A-A3F60246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E7278EE-0846-4A34-8643-60BAF161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A75127B-9530-4C39-BC61-D4363E79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05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46F160-3772-4273-BE0A-EC72785E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47174AD-0A83-4F1D-B320-B07D3977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06C1CF-A350-4B20-8911-79279B30A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3F58AC6-213D-4152-868E-0B9AC0C7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76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5DF19BD-E1FB-4BF6-BACF-08448F05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4B3C23-2950-43E5-A144-D338C4487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EE0F8C-85BF-416A-9A27-6A14BB86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0230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4516E7-7D80-4519-ADC4-8BCD5165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3B6EE1-5105-4601-ABFD-A1C9D56BC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E1AD2E-5C26-4BEA-BEC0-9C1389B3A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BA96D8-6625-4A2C-94D0-A541AACF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79C2335-68FF-444F-B9D8-CC436433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29B6203-6CE8-4A14-8F9B-E50227F54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42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8D1295-2482-4140-B97B-EF596E39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6D7629D-CE75-4ACD-8A68-7C6BC2E98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D220EA-C999-4A06-8661-562F3A60B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58BB30-873F-49CA-8E73-1DB6B16D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6409BB-CD22-4E0C-8AC2-8DC4AEEC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E81AC8-2048-4A3E-ABC4-363A3501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285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BDB375D-2F40-47DB-AFDB-31B5BB0CE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C59B501-684A-486A-953A-C474AFD5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D94562-F662-4127-A963-4830BC118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FCF94-BB8E-4698-AAE3-4B50BCAFEC7F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F58F080-1BCB-441B-B687-37E322854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94955A-58D9-4251-9804-0B137D5F9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AD9AA-23DB-458D-A0C1-391CCC71A5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4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1738D1-3D97-4D1B-83CD-190D21BC5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7BF66BF-F4F1-41D8-8DD2-7B9367AB21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2FEBA6E-8EA1-4501-9809-15B707109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899" y="969962"/>
            <a:ext cx="602742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90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4571DA-AA60-4A3E-B905-1B371621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2056C685-2E7E-450F-BB39-3EBD275A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61" y="1825625"/>
            <a:ext cx="5723077" cy="4351338"/>
          </a:xfrm>
        </p:spPr>
      </p:pic>
    </p:spTree>
    <p:extLst>
      <p:ext uri="{BB962C8B-B14F-4D97-AF65-F5344CB8AC3E}">
        <p14:creationId xmlns:p14="http://schemas.microsoft.com/office/powerpoint/2010/main" val="9575085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82B7E-1186-4864-8D2D-F3688E38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DC8B368-BAE6-4EDB-9883-53E4A9EE9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65" y="1825625"/>
            <a:ext cx="5758270" cy="4351338"/>
          </a:xfrm>
        </p:spPr>
      </p:pic>
    </p:spTree>
    <p:extLst>
      <p:ext uri="{BB962C8B-B14F-4D97-AF65-F5344CB8AC3E}">
        <p14:creationId xmlns:p14="http://schemas.microsoft.com/office/powerpoint/2010/main" val="1991385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DEBFF4-B31B-4525-B5F1-06F04A09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BCF1E58-8A13-4BA1-92F1-9DA24134F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491" y="1825625"/>
            <a:ext cx="5751018" cy="4351338"/>
          </a:xfrm>
        </p:spPr>
      </p:pic>
    </p:spTree>
    <p:extLst>
      <p:ext uri="{BB962C8B-B14F-4D97-AF65-F5344CB8AC3E}">
        <p14:creationId xmlns:p14="http://schemas.microsoft.com/office/powerpoint/2010/main" val="376494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68BA52-EA53-4541-8C7F-FFA3A9336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37E23900-3194-4C1B-9C7B-336FDB10F9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43" y="1825625"/>
            <a:ext cx="5736513" cy="4351338"/>
          </a:xfrm>
        </p:spPr>
      </p:pic>
    </p:spTree>
    <p:extLst>
      <p:ext uri="{BB962C8B-B14F-4D97-AF65-F5344CB8AC3E}">
        <p14:creationId xmlns:p14="http://schemas.microsoft.com/office/powerpoint/2010/main" val="1117525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D04657-DA81-48F5-B6BB-876B946A0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D3D7C6-9A97-4BEA-8844-3C452DF670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21" y="1825625"/>
            <a:ext cx="5714757" cy="4351338"/>
          </a:xfrm>
        </p:spPr>
      </p:pic>
    </p:spTree>
    <p:extLst>
      <p:ext uri="{BB962C8B-B14F-4D97-AF65-F5344CB8AC3E}">
        <p14:creationId xmlns:p14="http://schemas.microsoft.com/office/powerpoint/2010/main" val="110595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6C12E-D1C1-4CA7-A4DC-358360D0D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CDCF07C-FD2A-48B9-9289-8578E0526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86" y="1808847"/>
            <a:ext cx="5780027" cy="4351338"/>
          </a:xfrm>
        </p:spPr>
      </p:pic>
    </p:spTree>
    <p:extLst>
      <p:ext uri="{BB962C8B-B14F-4D97-AF65-F5344CB8AC3E}">
        <p14:creationId xmlns:p14="http://schemas.microsoft.com/office/powerpoint/2010/main" val="364535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Klasa 7</dc:creator>
  <cp:lastModifiedBy>Klasa 7</cp:lastModifiedBy>
  <cp:revision>2</cp:revision>
  <dcterms:created xsi:type="dcterms:W3CDTF">2024-10-07T11:53:47Z</dcterms:created>
  <dcterms:modified xsi:type="dcterms:W3CDTF">2024-10-07T11:57:55Z</dcterms:modified>
</cp:coreProperties>
</file>